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4" r:id="rId7"/>
    <p:sldId id="265" r:id="rId8"/>
    <p:sldId id="262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1E3756-583B-6D8D-6A25-A82708A37E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34CA052-E71E-7E7A-407D-5B3B17D734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5B32A2A-73E7-109D-BD17-0444A9881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4111D-6B8A-4D21-A0C8-DCD65EC9F044}" type="datetimeFigureOut">
              <a:rPr lang="fr-FR" smtClean="0"/>
              <a:t>03/08/2024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31C6CD-0A90-155A-5F04-3CB5F5250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0027047-FF71-E244-47AB-15BB7CAD7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6B01C-1A32-4808-A126-4C505C9DF9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4835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599E79-0E5B-D567-D83F-C177E8D9E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A544354-28FF-2D06-49AA-76279A2EA4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CF0319-A50B-DA09-EFF1-356B008C7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4111D-6B8A-4D21-A0C8-DCD65EC9F044}" type="datetimeFigureOut">
              <a:rPr lang="fr-FR" smtClean="0"/>
              <a:t>03/08/2024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1D8737B-B6A4-1011-35D1-2CCE4BD0A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F42DE8-69DB-2AFB-B9A7-3467FF938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6B01C-1A32-4808-A126-4C505C9DF9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3902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6FBD94C-C0C6-FFA8-886D-61116B249B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ABAD22F-BA53-FAC9-F4AB-C3CC706691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B54D4D3-B85D-7D38-00C1-6E1DCCBA5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4111D-6B8A-4D21-A0C8-DCD65EC9F044}" type="datetimeFigureOut">
              <a:rPr lang="fr-FR" smtClean="0"/>
              <a:t>03/08/2024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6A4ADB-16F3-0CC9-6852-D563D8ABD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A45CC3-68BD-4906-3D3D-0C7C54A50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6B01C-1A32-4808-A126-4C505C9DF9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0016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F64117-28BC-C234-5BB1-B68E04DAE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9929D43-11DE-2959-D4C1-50F4B4A325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4C24B5-3684-B057-2C19-EB03082F0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4111D-6B8A-4D21-A0C8-DCD65EC9F044}" type="datetimeFigureOut">
              <a:rPr lang="fr-FR" smtClean="0"/>
              <a:t>03/08/2024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2DB417A-4C8D-7298-A762-87689CE67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A286383-9543-E7C3-1EEE-A52340D40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6B01C-1A32-4808-A126-4C505C9DF9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3338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4CBFE3-2E4C-3279-6795-29F453B71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422BE89-FDC6-D3C6-E042-778FA470B6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D51A637-DBEA-B155-1711-E44231197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4111D-6B8A-4D21-A0C8-DCD65EC9F044}" type="datetimeFigureOut">
              <a:rPr lang="fr-FR" smtClean="0"/>
              <a:t>03/08/2024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2DCDB2C-6413-9641-BD99-AD3A8A8F5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F2077D-8575-40B3-7D52-EFB419B04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6B01C-1A32-4808-A126-4C505C9DF9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818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4F041C-6182-8723-E3F4-E7F77201E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A1D7C3C-9AAA-EC15-203B-FE444F0512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0E31005-7E23-AB38-8583-7780EAD612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AE284BC-66B4-2D4E-93B3-653BACDB9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4111D-6B8A-4D21-A0C8-DCD65EC9F044}" type="datetimeFigureOut">
              <a:rPr lang="fr-FR" smtClean="0"/>
              <a:t>03/08/2024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EF548CA-570A-E3F0-ABF8-481F01D94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52C30FF-7B91-9BF1-D244-BCE17511D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6B01C-1A32-4808-A126-4C505C9DF9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8114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F5249D-32B2-DD03-4B04-182CCAFED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221007F-6F6C-6329-5A86-F88C642B3C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DBB8204-3A39-BBA0-B88A-070E9DFE22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8C70DCB-DAD2-A660-6EC8-7BAB1FF9E3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24FBB7F-1FF8-8CEE-2E10-ABF93F2939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7598DC3-5281-73ED-AFF3-6358EA73D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4111D-6B8A-4D21-A0C8-DCD65EC9F044}" type="datetimeFigureOut">
              <a:rPr lang="fr-FR" smtClean="0"/>
              <a:t>03/08/2024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A5F00B8-4ED2-C31E-DAE4-748BF2672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BFCD2EA-C017-D192-1371-86F5A7E9B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6B01C-1A32-4808-A126-4C505C9DF9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8856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F32794-5728-5173-091C-35F1C0C46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314D2FE-E59A-1419-B840-CABECCA85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4111D-6B8A-4D21-A0C8-DCD65EC9F044}" type="datetimeFigureOut">
              <a:rPr lang="fr-FR" smtClean="0"/>
              <a:t>03/08/2024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26E6596-2618-0759-958A-0E3C2D64C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F13966B-DFE0-814D-44E9-457D7268C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6B01C-1A32-4808-A126-4C505C9DF9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553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7B3FE9D-F163-71F1-FD64-6CF26CC79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4111D-6B8A-4D21-A0C8-DCD65EC9F044}" type="datetimeFigureOut">
              <a:rPr lang="fr-FR" smtClean="0"/>
              <a:t>03/08/2024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251729F-8949-453E-08A8-DE4952B0A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A26001A-8551-F33D-1147-0F7D8D9C7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6B01C-1A32-4808-A126-4C505C9DF9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5949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57ACE6-AF13-D087-E390-FDEEFEFB2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BB17E57-BCFE-A32C-28BF-43F87669D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5E130FD-E043-077B-6965-B239269CFB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FD9E299-C3A1-632C-ADB4-F05E8650B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4111D-6B8A-4D21-A0C8-DCD65EC9F044}" type="datetimeFigureOut">
              <a:rPr lang="fr-FR" smtClean="0"/>
              <a:t>03/08/2024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4379C98-EC15-BCAA-120A-54A757D13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B536AB9-8817-8C08-720B-EAB2BBB3B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6B01C-1A32-4808-A126-4C505C9DF9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1724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7C53E0-605F-60F8-A2F8-B9A708426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FB8B4EC-8C46-E4BA-4D16-5473AF20D2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5125A26-0DAC-F78E-1F1B-4B8852964A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42AD7A5-6A70-B74A-E5E0-63F8FB0B1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4111D-6B8A-4D21-A0C8-DCD65EC9F044}" type="datetimeFigureOut">
              <a:rPr lang="fr-FR" smtClean="0"/>
              <a:t>03/08/2024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5D5AA51-9525-DD4C-A86B-CE0E3F5D1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7E28DDB-41A5-F7AE-8FC2-46F0DED9C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6B01C-1A32-4808-A126-4C505C9DF9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6565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CFEA36F-3886-C497-58B5-951D884B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8F20A62-0156-30EF-18B0-82B1A94EE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E0BB3B0-E607-7A50-CD6F-D751D3BC86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4111D-6B8A-4D21-A0C8-DCD65EC9F044}" type="datetimeFigureOut">
              <a:rPr lang="fr-FR" smtClean="0"/>
              <a:t>03/08/2024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65AB26-E6CC-D8E8-4221-CC9B12D84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DDBEB5A-1055-1FFE-E920-C86DAA7C4D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6B01C-1A32-4808-A126-4C505C9DF9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2216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3"/>
            <a:ext cx="12264272" cy="6897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405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78D055-9342-6049-4193-147E98E57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587A5E6A-800D-A804-154F-DA4252B29F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2B317528-7699-17D4-A484-FDF02F1ABC02}"/>
              </a:ext>
            </a:extLst>
          </p:cNvPr>
          <p:cNvSpPr txBox="1"/>
          <p:nvPr/>
        </p:nvSpPr>
        <p:spPr>
          <a:xfrm>
            <a:off x="6008" y="2695076"/>
            <a:ext cx="12192000" cy="969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44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Conference</a:t>
            </a:r>
            <a:r>
              <a:rPr lang="fr-FR" sz="44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44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Title</a:t>
            </a:r>
            <a:endParaRPr lang="fr-FR" sz="44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CC87661-9801-7767-B96A-109F13845E91}"/>
              </a:ext>
            </a:extLst>
          </p:cNvPr>
          <p:cNvSpPr txBox="1"/>
          <p:nvPr/>
        </p:nvSpPr>
        <p:spPr>
          <a:xfrm>
            <a:off x="0" y="4077293"/>
            <a:ext cx="1219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tx2"/>
                </a:solidFill>
              </a:rPr>
              <a:t>First &amp; last Name</a:t>
            </a:r>
          </a:p>
          <a:p>
            <a:pPr algn="ctr"/>
            <a:r>
              <a:rPr lang="fr-FR" sz="2000" dirty="0">
                <a:solidFill>
                  <a:schemeClr val="tx2"/>
                </a:solidFill>
              </a:rPr>
              <a:t>Country</a:t>
            </a:r>
          </a:p>
          <a:p>
            <a:pPr algn="ctr"/>
            <a:r>
              <a:rPr lang="fr-FR" sz="2000" dirty="0">
                <a:solidFill>
                  <a:schemeClr val="tx2"/>
                </a:solidFill>
              </a:rPr>
              <a:t>Affiliation </a:t>
            </a:r>
          </a:p>
          <a:p>
            <a:pPr algn="ctr"/>
            <a:r>
              <a:rPr lang="fr-FR" sz="2000" dirty="0">
                <a:solidFill>
                  <a:schemeClr val="tx2"/>
                </a:solidFill>
              </a:rPr>
              <a:t>Email </a:t>
            </a:r>
            <a:r>
              <a:rPr lang="fr-FR" sz="2000" dirty="0" err="1">
                <a:solidFill>
                  <a:schemeClr val="tx2"/>
                </a:solidFill>
              </a:rPr>
              <a:t>adress</a:t>
            </a:r>
            <a:endParaRPr lang="fr-FR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04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78D055-9342-6049-4193-147E98E57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587A5E6A-800D-A804-154F-DA4252B29F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2B317528-7699-17D4-A484-FDF02F1ABC02}"/>
              </a:ext>
            </a:extLst>
          </p:cNvPr>
          <p:cNvSpPr txBox="1"/>
          <p:nvPr/>
        </p:nvSpPr>
        <p:spPr>
          <a:xfrm>
            <a:off x="0" y="1969212"/>
            <a:ext cx="12192000" cy="969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44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Conflict</a:t>
            </a:r>
            <a:r>
              <a:rPr lang="fr-FR" sz="44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of </a:t>
            </a:r>
            <a:r>
              <a:rPr lang="fr-FR" sz="44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Interest</a:t>
            </a:r>
            <a:endParaRPr lang="fr-FR" sz="44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521BE9-1AA6-8647-A840-E85A759CFF1A}"/>
              </a:ext>
            </a:extLst>
          </p:cNvPr>
          <p:cNvSpPr/>
          <p:nvPr/>
        </p:nvSpPr>
        <p:spPr>
          <a:xfrm>
            <a:off x="1524000" y="3600882"/>
            <a:ext cx="4572000" cy="218521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1200"/>
              </a:spcAft>
            </a:pPr>
            <a:r>
              <a:rPr lang="fr-FR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ＭＳ Ｐゴシック" charset="0"/>
                <a:cs typeface="Arial"/>
              </a:rPr>
              <a:t>Speaker : </a:t>
            </a:r>
            <a:r>
              <a:rPr lang="fr-FR" sz="2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ＭＳ Ｐゴシック" charset="0"/>
                <a:cs typeface="Arial"/>
              </a:rPr>
              <a:t>Pronoun</a:t>
            </a:r>
            <a:r>
              <a:rPr lang="fr-FR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ＭＳ Ｐゴシック" charset="0"/>
                <a:cs typeface="Arial"/>
              </a:rPr>
              <a:t>  &amp; Last Name , </a:t>
            </a:r>
          </a:p>
          <a:p>
            <a:pPr>
              <a:spcAft>
                <a:spcPts val="1200"/>
              </a:spcAft>
            </a:pPr>
            <a:r>
              <a:rPr lang="fr-FR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ＭＳ Ｐゴシック" charset="0"/>
                <a:cs typeface="Arial"/>
              </a:rPr>
              <a:t>Affiliation:</a:t>
            </a:r>
          </a:p>
          <a:p>
            <a:pPr>
              <a:spcAft>
                <a:spcPts val="1200"/>
              </a:spcAft>
            </a:pPr>
            <a:r>
              <a:rPr lang="fr-FR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ＭＳ Ｐゴシック" charset="0"/>
                <a:cs typeface="Arial"/>
              </a:rPr>
              <a:t>City, Country:</a:t>
            </a:r>
          </a:p>
          <a:p>
            <a:pPr>
              <a:spcAft>
                <a:spcPts val="1200"/>
              </a:spcAft>
              <a:buFont typeface="Wingdings" charset="0"/>
              <a:buChar char="þ"/>
            </a:pP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ＭＳ Ｐゴシック" charset="0"/>
                <a:cs typeface="Arial"/>
              </a:rPr>
              <a:t> I have no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ＭＳ Ｐゴシック" charset="0"/>
                <a:cs typeface="Arial"/>
              </a:rPr>
              <a:t>conflict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ＭＳ Ｐゴシック" charset="0"/>
                <a:cs typeface="Arial"/>
              </a:rPr>
              <a:t> of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ＭＳ Ｐゴシック" charset="0"/>
                <a:cs typeface="Arial"/>
              </a:rPr>
              <a:t>Interest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ＭＳ Ｐゴシック" charset="0"/>
                <a:cs typeface="Arial"/>
              </a:rPr>
              <a:t> To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ＭＳ Ｐゴシック" charset="0"/>
                <a:cs typeface="Arial"/>
              </a:rPr>
              <a:t>declare</a:t>
            </a:r>
            <a:endParaRPr lang="fr-FR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ea typeface="ＭＳ Ｐゴシック" charset="0"/>
              <a:cs typeface="Arial"/>
            </a:endParaRPr>
          </a:p>
          <a:p>
            <a:endParaRPr lang="fr-FR" dirty="0">
              <a:solidFill>
                <a:srgbClr val="404040"/>
              </a:solidFill>
              <a:latin typeface="Helvetica" charset="0"/>
              <a:ea typeface="ＭＳ Ｐゴシック" charset="0"/>
              <a:cs typeface="Helvetica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8596564" y="3539271"/>
            <a:ext cx="1728192" cy="16619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  <a:p>
            <a:pPr algn="ctr"/>
            <a:endParaRPr lang="fr-FR" sz="1600" dirty="0"/>
          </a:p>
          <a:p>
            <a:pPr algn="ctr"/>
            <a:r>
              <a:rPr lang="fr-FR" sz="1600" dirty="0"/>
              <a:t> </a:t>
            </a:r>
            <a:r>
              <a:rPr lang="fr-FR" sz="1600" dirty="0" err="1"/>
              <a:t>Please</a:t>
            </a:r>
            <a:r>
              <a:rPr lang="fr-FR" sz="1600" dirty="0"/>
              <a:t> Insert </a:t>
            </a:r>
            <a:r>
              <a:rPr lang="fr-FR" sz="1600" dirty="0" err="1"/>
              <a:t>your</a:t>
            </a:r>
            <a:r>
              <a:rPr lang="fr-FR" sz="1600" dirty="0"/>
              <a:t> Picture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8467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C81A62D6-8EF8-6266-C91A-0B1CBDE1C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Titre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7494D5E-6592-2FF3-2386-6B8B35593643}"/>
              </a:ext>
            </a:extLst>
          </p:cNvPr>
          <p:cNvSpPr txBox="1"/>
          <p:nvPr/>
        </p:nvSpPr>
        <p:spPr>
          <a:xfrm>
            <a:off x="723721" y="1886536"/>
            <a:ext cx="104360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941605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30673"/>
          </a:xfr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DBB5C4B6-8F72-1272-E98C-8705D70DB03D}"/>
              </a:ext>
            </a:extLst>
          </p:cNvPr>
          <p:cNvSpPr txBox="1"/>
          <p:nvPr/>
        </p:nvSpPr>
        <p:spPr>
          <a:xfrm>
            <a:off x="1196419" y="868035"/>
            <a:ext cx="104360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3520344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30673"/>
          </a:xfr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DBB5C4B6-8F72-1272-E98C-8705D70DB03D}"/>
              </a:ext>
            </a:extLst>
          </p:cNvPr>
          <p:cNvSpPr txBox="1"/>
          <p:nvPr/>
        </p:nvSpPr>
        <p:spPr>
          <a:xfrm>
            <a:off x="1196419" y="868035"/>
            <a:ext cx="104360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400488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30673"/>
          </a:xfr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DBB5C4B6-8F72-1272-E98C-8705D70DB03D}"/>
              </a:ext>
            </a:extLst>
          </p:cNvPr>
          <p:cNvSpPr txBox="1"/>
          <p:nvPr/>
        </p:nvSpPr>
        <p:spPr>
          <a:xfrm>
            <a:off x="1196419" y="868035"/>
            <a:ext cx="104360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</a:t>
            </a:r>
            <a:endParaRPr lang="fr-F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300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78D055-9342-6049-4193-147E98E57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587A5E6A-800D-A804-154F-DA4252B29F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2B317528-7699-17D4-A484-FDF02F1ABC02}"/>
              </a:ext>
            </a:extLst>
          </p:cNvPr>
          <p:cNvSpPr txBox="1"/>
          <p:nvPr/>
        </p:nvSpPr>
        <p:spPr>
          <a:xfrm>
            <a:off x="0" y="2999112"/>
            <a:ext cx="12192000" cy="969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44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Thanks</a:t>
            </a:r>
            <a:r>
              <a:rPr lang="fr-FR" sz="44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for </a:t>
            </a:r>
            <a:r>
              <a:rPr lang="fr-FR" sz="44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</a:t>
            </a:r>
            <a:r>
              <a:rPr lang="fr-FR" sz="44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44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interest</a:t>
            </a:r>
            <a:endParaRPr lang="fr-FR" sz="44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1344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49</Words>
  <Application>Microsoft Office PowerPoint</Application>
  <PresentationFormat>Grand écran</PresentationFormat>
  <Paragraphs>19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Helvetica</vt:lpstr>
      <vt:lpstr>Tahoma</vt:lpstr>
      <vt:lpstr>Wingdings</vt:lpstr>
      <vt:lpstr>Thème Office</vt:lpstr>
      <vt:lpstr>Présentation PowerPoint</vt:lpstr>
      <vt:lpstr>Présentation PowerPoint</vt:lpstr>
      <vt:lpstr>Présentation PowerPoint</vt:lpstr>
      <vt:lpstr>Titre 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octanet</dc:creator>
  <cp:lastModifiedBy>Rania</cp:lastModifiedBy>
  <cp:revision>7</cp:revision>
  <dcterms:created xsi:type="dcterms:W3CDTF">2024-07-30T11:52:25Z</dcterms:created>
  <dcterms:modified xsi:type="dcterms:W3CDTF">2024-08-03T11:18:26Z</dcterms:modified>
</cp:coreProperties>
</file>