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262" r:id="rId7"/>
    <p:sldId id="257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B6D"/>
    <a:srgbClr val="CD4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77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70361-2231-4BEA-917A-8436C9A6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2F9915-D2EB-5F50-81A2-18D5FCE84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0D9810-3E53-F9E9-A458-B9EDC3B1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690831-6BD8-6A62-C447-AA4B70EB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860B09-1840-A6DD-F245-EC3383E2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24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FA46CE-CC25-5B7B-B049-0ACDAEE28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AB80D2-EF3A-6976-18E4-80831E778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621681-E3B0-B80E-56A6-D2F998A1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6DBB88-F47F-DE62-4AB7-BD3CC895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1BB8C7-14C3-2199-B622-80C8BBAB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79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B39CE-ADF6-0FC6-2AB8-3475973F1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34E97B-498E-96EB-8276-4E332BCF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058C99-2FB1-6659-1EEF-A8F1F53D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BB8F9-5740-BA4F-9BE8-04B8C083944D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13AEC-92E3-B7C7-2399-DD3C30071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AF85C5-3B3B-4509-C97D-6FC2FBE3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DF0FA0-DD10-A749-A6B3-B70D4428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8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59693-9178-C481-E4D7-26783054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75D456-64CC-FA3B-CB19-E5DC41BA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25D072-28A8-5113-D779-787EE87E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BB8F9-5740-BA4F-9BE8-04B8C083944D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E05255-8A69-7E59-5CBE-10D5BDF5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B00127-96E4-8A7C-C41B-B93F1A14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DF0FA0-DD10-A749-A6B3-B70D4428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823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3F320-D6D5-DE62-D781-EB02872A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19DE59-8338-7A74-93C4-C17067CA2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2A25AC-3B99-4BA6-7345-8451D045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BB8F9-5740-BA4F-9BE8-04B8C083944D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FBA074-8FA5-19E5-7CEB-CD6202F6C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FD7EEA-D273-6F57-06BC-25A431CB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DF0FA0-DD10-A749-A6B3-B70D4428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800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F3693-2496-B48B-0291-AB2FA5410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D3F209-6321-1517-9AD3-9EC0B7735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B12BA0-39F5-D418-DC07-688D44DFA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FF2C03-FC22-224D-6427-50430E432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BB8F9-5740-BA4F-9BE8-04B8C083944D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7C9588-E0E7-3674-2837-D6A599F6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BBEEA3-CA90-A431-442F-732700B7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DF0FA0-DD10-A749-A6B3-B70D4428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5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26E4F-0285-8698-A711-F0C2D261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0CDA1E-4425-DE4B-8FE3-B708309C3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776574-94D7-5B77-E573-F4477EC25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F61415-FCDD-2A76-D6EF-CBEFC0C3E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5A217B-5A8C-D745-557B-9F53A1052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9C6109E-223F-5770-3C53-53711421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BB8F9-5740-BA4F-9BE8-04B8C083944D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EED448-C74E-CB7D-5794-CEFC33DF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550F8E3-E68B-F6EC-526D-CE7AD56E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DF0FA0-DD10-A749-A6B3-B70D4428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513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9C22B-3783-E4A2-6BE6-F5CF6E1F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B84126-D952-585A-2C7E-1AB25FB9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BB8F9-5740-BA4F-9BE8-04B8C083944D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7E1777-DB2A-C87F-D768-D2AE2388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F4AFA1-D205-E230-877D-87F41A03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DF0FA0-DD10-A749-A6B3-B70D4428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964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3E616C-2270-902C-B7CA-573A2F6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BB8F9-5740-BA4F-9BE8-04B8C083944D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B5193D-9EFD-8FA1-C356-2CE27CCD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8FA32A-4566-D624-09A3-E0D85A70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DF0FA0-DD10-A749-A6B3-B70D4428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189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585A89-A522-520E-45B9-D42B3D76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B5E84E-C13A-7506-6BE6-25B937D12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2A2380-C951-8EBF-21FD-187C948E6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4DCF8C-92F2-7E19-FFBB-B75A531C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BB8F9-5740-BA4F-9BE8-04B8C083944D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3BD729-8022-997F-51CF-D62B05FC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0CDBD5-FCA2-E984-9C09-0AD1D8AE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DF0FA0-DD10-A749-A6B3-B70D4428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14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1ADD1-FE37-3BEE-FC35-E17C5533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D0EF7B-0ABE-1679-3171-DCE21A97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4646DE-B2FB-098F-5B6B-2A8867EE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6E27A6-6B9B-B385-EA03-7A7E7B33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314A26-9805-089A-8A16-D3DB5259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354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332077-E796-C321-C7E4-950121CA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D3B1E3-7274-51EC-0DD4-1A9E5E38D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254F05-D7B2-4FB1-2FCF-3E6A52AF9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F52347-5A22-145E-35A8-670E4CCE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BB8F9-5740-BA4F-9BE8-04B8C083944D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2A3CA2-574A-BE2C-782F-AC9FC4EA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2B879A-55E9-F2BA-E8DA-CEE05ED8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DF0FA0-DD10-A749-A6B3-B70D4428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585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4E815-E239-E821-11E3-B60D6679D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FDBCBC-9904-8724-F5A4-0BBA86FE8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ABD963-7856-B08C-385A-D1E8E852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BB8F9-5740-BA4F-9BE8-04B8C083944D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A4C972-2BF8-A4BE-EA8E-D2423C92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6A1328-A1DF-09D0-C2A7-7E5BE6AF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DF0FA0-DD10-A749-A6B3-B70D4428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447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85D412B-DEAF-7B43-8F37-2E1124621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6BC1D1-A988-65A2-FA45-9848B9C7C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B6F71C-9653-6FA6-C7A1-A2CA455A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BB8F9-5740-BA4F-9BE8-04B8C083944D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E0E041-81A9-1C83-9DB3-50D6A3F2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B7ABF2-A794-C593-A977-B54EF1AD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DF0FA0-DD10-A749-A6B3-B70D4428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646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630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1ADD1-FE37-3BEE-FC35-E17C5533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D0EF7B-0ABE-1679-3171-DCE21A97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4646DE-B2FB-098F-5B6B-2A8867EE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6E27A6-6B9B-B385-EA03-7A7E7B33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314A26-9805-089A-8A16-D3DB5259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760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56E0C-B335-8E15-C003-53ACFDAB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5D16D3-426F-B9ED-E1D6-A4B2DCEAA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32172C-5F1E-057A-43CC-5BF96064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4DD82-8411-7537-1F5F-992BB124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214FDF-3A06-9692-B836-D480737F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89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C07B5-3037-211B-7541-2B7BFE94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397818-FDF3-BD0B-2FE5-C57FEA0FB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086573-8476-493B-9230-B17112909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A8DF36-9722-ABF5-4197-38B2E466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1D816E-EB10-E207-DFF5-6147169D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3D1239-6A39-D629-AB95-9382FB48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70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4CB11-D5A8-546E-1A38-971755A4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935558-851C-79FA-512F-2D2787B3B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23347D-86EA-5388-B162-97BF3C560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536AC5-28AF-F026-B007-C3C59C5F4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553070-F260-148B-A3DD-B7B98B3EE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1B6C46-2DE7-57E0-EFE2-3EE11D53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2BAC58-9A18-9A95-42E3-C9FA5DF1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BF22CC-F580-BDCC-BC27-C6EED224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45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308F5-063B-92C0-6AF9-9D7C753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9FB985-1185-2D7E-2A5A-2FE139B6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9FEE2F-F698-9A29-69F7-9B505C38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9EEAC2-7E87-67C2-06C6-D0550D08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327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B86F7E-C72C-F6A7-81FC-A240599C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657342-8A48-48F8-7925-4FDFAC19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A25776-F40A-99A1-BD88-39AE4453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91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56E0C-B335-8E15-C003-53ACFDAB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5D16D3-426F-B9ED-E1D6-A4B2DCEAA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32172C-5F1E-057A-43CC-5BF96064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4DD82-8411-7537-1F5F-992BB124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214FDF-3A06-9692-B836-D480737F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630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F0C38-E8C8-6155-7BEC-83F3FDE9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E2ACEE-5801-32F6-CCC7-F0DA0B73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DDD35C-FBAB-D580-C3E6-9CC23C7C3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BB615A-27B9-8C35-9F2D-F17BE9E5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D24942-E4FE-EA6D-4DC1-A28BAF87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A0497E-F5FA-F426-70E2-D62EBBD6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166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8F0DC-9E85-08BE-4014-761F9D02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722FF2-A586-9E5A-6E6A-1E7348408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8E7476-C758-AA5B-543F-162F65B92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3D720C-34E8-434D-99DD-6BE3AD34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391AE9-187D-4A89-395C-461A5270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0E5747-5B71-4386-9C33-1CD3D41B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675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70361-2231-4BEA-917A-8436C9A6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2F9915-D2EB-5F50-81A2-18D5FCE84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0D9810-3E53-F9E9-A458-B9EDC3B1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690831-6BD8-6A62-C447-AA4B70EB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860B09-1840-A6DD-F245-EC3383E2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923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FA46CE-CC25-5B7B-B049-0ACDAEE28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AB80D2-EF3A-6976-18E4-80831E778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621681-E3B0-B80E-56A6-D2F998A1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6DBB88-F47F-DE62-4AB7-BD3CC895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1BB8C7-14C3-2199-B622-80C8BBAB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887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60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1ADD1-FE37-3BEE-FC35-E17C5533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D0EF7B-0ABE-1679-3171-DCE21A97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4646DE-B2FB-098F-5B6B-2A8867EE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6E27A6-6B9B-B385-EA03-7A7E7B33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314A26-9805-089A-8A16-D3DB5259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604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56E0C-B335-8E15-C003-53ACFDAB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5D16D3-426F-B9ED-E1D6-A4B2DCEAA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32172C-5F1E-057A-43CC-5BF96064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4DD82-8411-7537-1F5F-992BB124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214FDF-3A06-9692-B836-D480737F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925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C07B5-3037-211B-7541-2B7BFE94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397818-FDF3-BD0B-2FE5-C57FEA0FB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086573-8476-493B-9230-B17112909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A8DF36-9722-ABF5-4197-38B2E466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1D816E-EB10-E207-DFF5-6147169D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3D1239-6A39-D629-AB95-9382FB48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292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4CB11-D5A8-546E-1A38-971755A4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935558-851C-79FA-512F-2D2787B3B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23347D-86EA-5388-B162-97BF3C560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536AC5-28AF-F026-B007-C3C59C5F4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553070-F260-148B-A3DD-B7B98B3EE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1B6C46-2DE7-57E0-EFE2-3EE11D53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2BAC58-9A18-9A95-42E3-C9FA5DF1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BF22CC-F580-BDCC-BC27-C6EED224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172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308F5-063B-92C0-6AF9-9D7C753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9FB985-1185-2D7E-2A5A-2FE139B6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9FEE2F-F698-9A29-69F7-9B505C38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9EEAC2-7E87-67C2-06C6-D0550D08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4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C07B5-3037-211B-7541-2B7BFE94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397818-FDF3-BD0B-2FE5-C57FEA0FB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086573-8476-493B-9230-B17112909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A8DF36-9722-ABF5-4197-38B2E466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1D816E-EB10-E207-DFF5-6147169D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3D1239-6A39-D629-AB95-9382FB48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507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B86F7E-C72C-F6A7-81FC-A240599C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657342-8A48-48F8-7925-4FDFAC19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A25776-F40A-99A1-BD88-39AE4453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402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F0C38-E8C8-6155-7BEC-83F3FDE9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E2ACEE-5801-32F6-CCC7-F0DA0B73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DDD35C-FBAB-D580-C3E6-9CC23C7C3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BB615A-27B9-8C35-9F2D-F17BE9E5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D24942-E4FE-EA6D-4DC1-A28BAF87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A0497E-F5FA-F426-70E2-D62EBBD6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928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8F0DC-9E85-08BE-4014-761F9D02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722FF2-A586-9E5A-6E6A-1E7348408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8E7476-C758-AA5B-543F-162F65B92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3D720C-34E8-434D-99DD-6BE3AD34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391AE9-187D-4A89-395C-461A5270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0E5747-5B71-4386-9C33-1CD3D41B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988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70361-2231-4BEA-917A-8436C9A6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2F9915-D2EB-5F50-81A2-18D5FCE84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0D9810-3E53-F9E9-A458-B9EDC3B1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690831-6BD8-6A62-C447-AA4B70EB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860B09-1840-A6DD-F245-EC3383E2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716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FA46CE-CC25-5B7B-B049-0ACDAEE28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AB80D2-EF3A-6976-18E4-80831E778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621681-E3B0-B80E-56A6-D2F998A1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6DBB88-F47F-DE62-4AB7-BD3CC895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1BB8C7-14C3-2199-B622-80C8BBAB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6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4CB11-D5A8-546E-1A38-971755A4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935558-851C-79FA-512F-2D2787B3B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23347D-86EA-5388-B162-97BF3C560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536AC5-28AF-F026-B007-C3C59C5F4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553070-F260-148B-A3DD-B7B98B3EE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1B6C46-2DE7-57E0-EFE2-3EE11D53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2BAC58-9A18-9A95-42E3-C9FA5DF1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BF22CC-F580-BDCC-BC27-C6EED224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92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308F5-063B-92C0-6AF9-9D7C753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9FB985-1185-2D7E-2A5A-2FE139B6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9FEE2F-F698-9A29-69F7-9B505C38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9EEAC2-7E87-67C2-06C6-D0550D08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62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B86F7E-C72C-F6A7-81FC-A240599C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657342-8A48-48F8-7925-4FDFAC19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A25776-F40A-99A1-BD88-39AE4453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07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F0C38-E8C8-6155-7BEC-83F3FDE9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E2ACEE-5801-32F6-CCC7-F0DA0B73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DDD35C-FBAB-D580-C3E6-9CC23C7C3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BB615A-27B9-8C35-9F2D-F17BE9E5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D24942-E4FE-EA6D-4DC1-A28BAF87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A0497E-F5FA-F426-70E2-D62EBBD6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13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8F0DC-9E85-08BE-4014-761F9D02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722FF2-A586-9E5A-6E6A-1E7348408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8E7476-C758-AA5B-543F-162F65B92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3D720C-34E8-434D-99DD-6BE3AD34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742650-9BF9-5844-8BC6-CEE5818430EB}" type="datetimeFigureOut">
              <a:rPr lang="fr-FR" smtClean="0"/>
              <a:t>05/08/2023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391AE9-187D-4A89-395C-461A5270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0E5747-5B71-4386-9C33-1CD3D41B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B09C0-0887-2D41-BC71-04CD3F704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41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4FEF82A-0CF6-D5A3-42D8-A4549FB378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3607" y="0"/>
            <a:ext cx="12184784" cy="69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9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5FA2FE67-A654-3703-5D0B-4B092BE86E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9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5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4FEF82A-0CF6-D5A3-42D8-A4549FB378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" y="0"/>
            <a:ext cx="12191997" cy="69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1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4FEF82A-0CF6-D5A3-42D8-A4549FB378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" y="0"/>
            <a:ext cx="12191997" cy="69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1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DB6ECF1-CC62-65CB-3D59-3A24A86B6248}"/>
              </a:ext>
            </a:extLst>
          </p:cNvPr>
          <p:cNvSpPr txBox="1"/>
          <p:nvPr/>
        </p:nvSpPr>
        <p:spPr>
          <a:xfrm>
            <a:off x="457200" y="1615326"/>
            <a:ext cx="11092070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err="1">
                <a:solidFill>
                  <a:srgbClr val="CD4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</a:t>
            </a:r>
            <a:r>
              <a:rPr lang="fr-FR" sz="2800" b="1" dirty="0">
                <a:solidFill>
                  <a:srgbClr val="CD4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r-FR" sz="2800" b="1" dirty="0" err="1">
                <a:solidFill>
                  <a:srgbClr val="CD4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</a:t>
            </a:r>
            <a:endParaRPr lang="fr-FR" sz="2800" b="1" dirty="0">
              <a:solidFill>
                <a:srgbClr val="CD4F7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0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DB6ECF1-CC62-65CB-3D59-3A24A86B6248}"/>
              </a:ext>
            </a:extLst>
          </p:cNvPr>
          <p:cNvSpPr txBox="1"/>
          <p:nvPr/>
        </p:nvSpPr>
        <p:spPr>
          <a:xfrm>
            <a:off x="0" y="2321004"/>
            <a:ext cx="12192000" cy="99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err="1">
                <a:solidFill>
                  <a:srgbClr val="CD4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</a:t>
            </a:r>
            <a:r>
              <a:rPr lang="fr-FR" sz="4400" b="1" dirty="0">
                <a:solidFill>
                  <a:srgbClr val="CD4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CD4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fr-FR" sz="4400" b="1" dirty="0">
              <a:solidFill>
                <a:srgbClr val="CD4F7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42732F-26E9-8989-A6A9-665C76705E1A}"/>
              </a:ext>
            </a:extLst>
          </p:cNvPr>
          <p:cNvSpPr txBox="1"/>
          <p:nvPr/>
        </p:nvSpPr>
        <p:spPr>
          <a:xfrm>
            <a:off x="0" y="40772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433B6D"/>
                </a:solidFill>
              </a:rPr>
              <a:t>First &amp; last Name</a:t>
            </a:r>
          </a:p>
          <a:p>
            <a:pPr algn="ctr"/>
            <a:r>
              <a:rPr lang="fr-FR" sz="2000" dirty="0">
                <a:solidFill>
                  <a:srgbClr val="433B6D"/>
                </a:solidFill>
              </a:rPr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372895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98CDD8C-70F7-D24F-BEC5-0A84A4277997}"/>
              </a:ext>
            </a:extLst>
          </p:cNvPr>
          <p:cNvSpPr txBox="1"/>
          <p:nvPr/>
        </p:nvSpPr>
        <p:spPr>
          <a:xfrm>
            <a:off x="877957" y="2027583"/>
            <a:ext cx="1043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42388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4606C22-4E04-F7D4-C828-A891337E3FB0}"/>
              </a:ext>
            </a:extLst>
          </p:cNvPr>
          <p:cNvSpPr txBox="1"/>
          <p:nvPr/>
        </p:nvSpPr>
        <p:spPr>
          <a:xfrm>
            <a:off x="877957" y="2027583"/>
            <a:ext cx="1043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18791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CFFCFAA-68A1-E970-EA82-D4E49F81AEBC}"/>
              </a:ext>
            </a:extLst>
          </p:cNvPr>
          <p:cNvSpPr txBox="1"/>
          <p:nvPr/>
        </p:nvSpPr>
        <p:spPr>
          <a:xfrm>
            <a:off x="877957" y="2027583"/>
            <a:ext cx="1043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009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6AC7B9C-8439-5463-93EA-638F2314955C}"/>
              </a:ext>
            </a:extLst>
          </p:cNvPr>
          <p:cNvSpPr txBox="1"/>
          <p:nvPr/>
        </p:nvSpPr>
        <p:spPr>
          <a:xfrm>
            <a:off x="0" y="3429000"/>
            <a:ext cx="12192000" cy="99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err="1">
                <a:solidFill>
                  <a:srgbClr val="CD4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</a:t>
            </a:r>
            <a:r>
              <a:rPr lang="fr-FR" sz="4400" b="1" dirty="0">
                <a:solidFill>
                  <a:srgbClr val="CD4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fr-FR" sz="4400" b="1" dirty="0" err="1">
                <a:solidFill>
                  <a:srgbClr val="CD4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fr-FR" sz="4400" b="1" dirty="0">
                <a:solidFill>
                  <a:srgbClr val="CD4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CD4F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</a:t>
            </a:r>
            <a:endParaRPr lang="fr-FR" sz="4400" b="1" dirty="0">
              <a:solidFill>
                <a:srgbClr val="CD4F7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093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17</Words>
  <Application>Microsoft Office PowerPoint</Application>
  <PresentationFormat>Grand écran</PresentationFormat>
  <Paragraphs>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Thème Office</vt:lpstr>
      <vt:lpstr>Conception personnalisée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Hichem Cherif</dc:creator>
  <cp:lastModifiedBy>LENOVO</cp:lastModifiedBy>
  <cp:revision>8</cp:revision>
  <dcterms:created xsi:type="dcterms:W3CDTF">2023-07-05T16:01:32Z</dcterms:created>
  <dcterms:modified xsi:type="dcterms:W3CDTF">2023-08-04T22:11:50Z</dcterms:modified>
</cp:coreProperties>
</file>