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28800425" cy="43200638"/>
  <p:notesSz cx="6858000" cy="9144000"/>
  <p:defaultTextStyle>
    <a:defPPr>
      <a:defRPr lang="fr-FR"/>
    </a:defPPr>
    <a:lvl1pPr marL="0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6303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2606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68904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5212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1515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37818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94121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0424" algn="l" defTabSz="4112606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1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94679"/>
  </p:normalViewPr>
  <p:slideViewPr>
    <p:cSldViewPr>
      <p:cViewPr varScale="1">
        <p:scale>
          <a:sx n="10" d="100"/>
          <a:sy n="10" d="100"/>
        </p:scale>
        <p:origin x="2312" y="-76"/>
      </p:cViewPr>
      <p:guideLst>
        <p:guide orient="horz" pos="13607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9C34B1-8615-106C-F0D7-2C4BFB314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450" y="7070725"/>
            <a:ext cx="21599525" cy="150399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E74A9F-4717-4A38-0B03-B7EA1E1FC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50" y="22690138"/>
            <a:ext cx="21599525" cy="104298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04FC31-D3B0-2E5D-7DA5-681E6A81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01A634-82DA-3F97-4514-78D37D67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BE738E-7EBE-509E-1EC2-094855A20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37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EB0D9-A2B8-5BB0-93B1-3F4EB006C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3" y="2300288"/>
            <a:ext cx="24841200" cy="8350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A2F7AF-CF6F-6B27-F56B-AD954C242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79613" y="11499850"/>
            <a:ext cx="24841200" cy="2741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210BF0-8CA6-9625-185B-FB7FB624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F3265C-530D-F59E-76EB-0FF702E1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5E1845-0FF9-188F-4D09-BB3E772E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7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6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85E4E-CBBC-17AF-44FC-B32E3307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3" y="2300288"/>
            <a:ext cx="24841200" cy="8350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67C600-0F46-86BC-5E26-38B960D36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3" y="11499850"/>
            <a:ext cx="24841200" cy="2741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D90B73-0D44-D8E5-B8F1-829E28E0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9C86FA-8329-D793-4F36-E5D127B0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3F4E7A-85B7-0B6C-AEE2-AC2B263F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57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C5E58F-1B5C-B749-F2DC-FFF4F5F0B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325" y="10769600"/>
            <a:ext cx="24839613" cy="1797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CE9368-7EC1-3B25-8805-3CB8B99CB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5325" y="28909963"/>
            <a:ext cx="24839613" cy="9450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B22CF-A7B9-6787-DE13-4AD2C12EAB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A88163-4C9D-8ED3-5CE6-7D0D2126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B797BA-C24A-EAFD-A84D-C0739346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9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9DD1A-C978-279F-3882-8C4DACB46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3" y="2300288"/>
            <a:ext cx="24841200" cy="8350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26F65F-D18A-8474-BB3E-6FD26A3EF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9613" y="11499850"/>
            <a:ext cx="12344400" cy="2741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D8E918-A3EC-FF54-2764-536FEC38C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6413" y="11499850"/>
            <a:ext cx="12344400" cy="2741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5CA993-B733-3590-8A5D-FF1846E4A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CB3E63-4653-361F-80D6-101CC207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FD7EAC-9DAF-299B-CF2D-F1EB6F8A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49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983F1-E5E6-90E2-B23A-69982707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75" y="2300288"/>
            <a:ext cx="24839613" cy="8350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B09922-63AB-E7D9-361A-15A8090E6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4375" y="10590213"/>
            <a:ext cx="12184063" cy="5189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3BD608-1CBF-CAC0-97DB-523F82B1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4375" y="15779750"/>
            <a:ext cx="12184063" cy="23210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98F56B-EBDF-DDBF-8802-F1286A6B4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79600" y="10590213"/>
            <a:ext cx="12244388" cy="5189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4C86D2-5FF1-F812-7EC3-47C9E435E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79600" y="15779750"/>
            <a:ext cx="12244388" cy="23210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0A567B-2695-0B91-A197-FE4DACE8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70F2E6-43AB-51B8-B053-E53C15A2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81FA5D-E48F-947D-FDB7-0172D70A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35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C2A87-3AFF-65C0-F57D-BBBFB6EB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3" y="2300288"/>
            <a:ext cx="24841200" cy="8350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603DA65-76B8-17F9-1567-5DE462CF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D7CEF0-D44F-4AE5-7374-CE3EB990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F4ECF1-C55D-72D1-768A-0A4FC63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74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490B09-8F3A-788F-53FE-ED1DC742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AD4F554-00D3-112F-A8E7-CB7323A2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404C75-2D61-E94C-A4DA-1221101C2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26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657ED7-E5B6-96FE-68D4-43EFDC41F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88463" cy="100806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58405E-4C73-4BE2-C5C1-CABE90A97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4388" y="6219825"/>
            <a:ext cx="14579600" cy="307006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D5FECD-BE40-80B4-E1A9-D4B07BD7A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4375" y="12960350"/>
            <a:ext cx="9288463" cy="2401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CBF390-C190-F852-8B1B-738D6B38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9054C8-3214-0367-8B91-5C1D4DBE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AFC317-BE38-72D1-1B7A-4983F3B7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98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D4A1B1-A7FF-731C-C085-13A7DAB60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88463" cy="100806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519BC3-5B90-FD96-314D-4FCBB510D6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244388" y="6219825"/>
            <a:ext cx="14579600" cy="3070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805E71-8087-B081-8589-3C33FA839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4375" y="12960350"/>
            <a:ext cx="9288463" cy="2401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76C8AE-826F-C009-B917-6ACCDC7A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9613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0B6A45FA-F744-3440-8FDC-7F4499A9FF27}" type="datetimeFigureOut">
              <a:rPr lang="fr-FR" smtClean="0"/>
              <a:t>17/08/2023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2A1C7E-EA43-C7DE-4216-7ACDBF5F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0875" y="40039925"/>
            <a:ext cx="9718675" cy="23002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6011CF-0F5C-6325-278C-F663DF8F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40638" y="40039925"/>
            <a:ext cx="6480175" cy="2300288"/>
          </a:xfrm>
          <a:prstGeom prst="rect">
            <a:avLst/>
          </a:prstGeom>
        </p:spPr>
        <p:txBody>
          <a:bodyPr/>
          <a:lstStyle/>
          <a:p>
            <a:fld id="{94F173C1-108F-D748-A4C6-01B01EAAD3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71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50DA3AF5-C023-1850-8762-032FB5DA71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"/>
            <a:ext cx="28800425" cy="4320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6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1F102-C7A9-4705-B025-3C020A2D2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4956" y="3136852"/>
            <a:ext cx="21599525" cy="5838973"/>
          </a:xfrm>
        </p:spPr>
        <p:txBody>
          <a:bodyPr/>
          <a:lstStyle/>
          <a:p>
            <a:endParaRPr lang="fr-FR" sz="19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65C3F5-513F-0239-7BCF-AE6F4D1D2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49" y="9791007"/>
            <a:ext cx="21599525" cy="10429875"/>
          </a:xfrm>
        </p:spPr>
        <p:txBody>
          <a:bodyPr/>
          <a:lstStyle/>
          <a:p>
            <a:endParaRPr lang="fr-FR" sz="1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08C77A6-409B-B55C-FCAB-51167EF9F909}"/>
              </a:ext>
            </a:extLst>
          </p:cNvPr>
          <p:cNvSpPr txBox="1"/>
          <p:nvPr/>
        </p:nvSpPr>
        <p:spPr>
          <a:xfrm>
            <a:off x="3094956" y="982842"/>
            <a:ext cx="127454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Poster </a:t>
            </a:r>
            <a:r>
              <a:rPr lang="fr-FR" b="1" dirty="0" err="1"/>
              <a:t>number</a:t>
            </a:r>
            <a:r>
              <a:rPr lang="fr-FR" b="1" dirty="0"/>
              <a:t>°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A02B4A6-6324-2EE9-7510-3C7FD9C8A2EC}"/>
              </a:ext>
            </a:extLst>
          </p:cNvPr>
          <p:cNvSpPr txBox="1"/>
          <p:nvPr/>
        </p:nvSpPr>
        <p:spPr>
          <a:xfrm>
            <a:off x="15840372" y="42217796"/>
            <a:ext cx="192967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rgbClr val="0070C0"/>
                </a:solidFill>
              </a:rPr>
              <a:t>DJERBA SEPTEMBER 21 – 23. 2023</a:t>
            </a:r>
            <a:endParaRPr lang="fr-TN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04419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10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Salma Charfeddine</cp:lastModifiedBy>
  <cp:revision>32</cp:revision>
  <dcterms:created xsi:type="dcterms:W3CDTF">2018-10-06T22:33:59Z</dcterms:created>
  <dcterms:modified xsi:type="dcterms:W3CDTF">2023-08-17T14:04:10Z</dcterms:modified>
</cp:coreProperties>
</file>